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4" r:id="rId10"/>
    <p:sldId id="295" r:id="rId11"/>
    <p:sldId id="296" r:id="rId12"/>
    <p:sldId id="290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5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18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270" r:id="rId55"/>
    <p:sldId id="339" r:id="rId56"/>
    <p:sldId id="367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62" r:id="rId77"/>
    <p:sldId id="359" r:id="rId78"/>
    <p:sldId id="360" r:id="rId79"/>
    <p:sldId id="361" r:id="rId80"/>
    <p:sldId id="309" r:id="rId81"/>
    <p:sldId id="363" r:id="rId82"/>
    <p:sldId id="364" r:id="rId83"/>
    <p:sldId id="365" r:id="rId84"/>
    <p:sldId id="366" r:id="rId85"/>
    <p:sldId id="266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1"/>
  </p:normalViewPr>
  <p:slideViewPr>
    <p:cSldViewPr snapToGrid="0" snapToObjects="1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8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1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80" y="4959505"/>
            <a:ext cx="13956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5323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96980" y="12473433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9068405" y="11314177"/>
            <a:ext cx="951043" cy="9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 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131977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499001" y="6165929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06740" y="6180890"/>
            <a:ext cx="42006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0288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237" y="8383326"/>
            <a:ext cx="6262557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IMPORTING LIVE DATA FROM ZOHO DATABASE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663511"/>
            <a:ext cx="1735866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482429"/>
            <a:ext cx="16303719" cy="18312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27400" y="-11919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QUALITY ASSURANCE</a:t>
            </a:r>
            <a:endParaRPr lang="en-US" sz="115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Roboto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2852" y="3531934"/>
            <a:ext cx="476195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752322" y="5629275"/>
            <a:ext cx="4334192" cy="4334192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870999" y="6676826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17698" y="9717830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20632" y="9089697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104504" y="11077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750800" y="11695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0691" y="1229497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2146" y="1284695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047730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29185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2302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718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9641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90843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911542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846421" y="3021684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too long, takes very long to load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64439" y="3050259"/>
            <a:ext cx="362616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 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892780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744888"/>
            <a:ext cx="17875384" cy="9971112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6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58019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in excel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 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 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5531005"/>
            <a:ext cx="12784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60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60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3371850" y="4875986"/>
            <a:ext cx="8213999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788006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549099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7161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52850" y="2581119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MID TERM</a:t>
            </a:r>
            <a:endParaRPr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140200" y="358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872469"/>
            <a:ext cx="5256687" cy="5256687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5031952" y="4363137"/>
            <a:ext cx="5207944" cy="3322437"/>
            <a:chOff x="-512366" y="-837677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6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857104" y="382393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8875205" y="4918385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3166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1793</Words>
  <Application>Microsoft Office PowerPoint</Application>
  <PresentationFormat>Custom</PresentationFormat>
  <Paragraphs>600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Abadi MT Condensed Extra Bold</vt:lpstr>
      <vt:lpstr>Abadi MT Condensed Light</vt:lpstr>
      <vt:lpstr>Aharoni</vt:lpstr>
      <vt:lpstr>Arial</vt:lpstr>
      <vt:lpstr>Axure Handwriting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Kaixin Teh</cp:lastModifiedBy>
  <cp:revision>79</cp:revision>
  <dcterms:modified xsi:type="dcterms:W3CDTF">2017-04-14T07:54:52Z</dcterms:modified>
</cp:coreProperties>
</file>